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46" d="100"/>
          <a:sy n="146" d="100"/>
        </p:scale>
        <p:origin x="132" y="4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3F2D9825-794F-4EB9-AEC4-0CDAD37B5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851" y="1909787"/>
            <a:ext cx="2888354" cy="1889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43FCE-8682-4EA5-B02E-44B3F8059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182982" cy="190978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D13494-97E7-45B8-8FFE-6890C8E3344D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635E4AF-6E01-4248-9195-0978437D9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8" y="0"/>
            <a:ext cx="2895600" cy="19097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1E7868-3403-4C0D-BF01-3DE646303D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6" y="1909788"/>
            <a:ext cx="3193154" cy="188976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C83D47-3C35-4F14-923A-3DB50037F3BE}"/>
              </a:ext>
            </a:extLst>
          </p:cNvPr>
          <p:cNvCxnSpPr/>
          <p:nvPr/>
        </p:nvCxnSpPr>
        <p:spPr>
          <a:xfrm>
            <a:off x="6103246" y="1909788"/>
            <a:ext cx="60887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70435F-49EA-478B-B4BB-E21FF427E010}"/>
              </a:ext>
            </a:extLst>
          </p:cNvPr>
          <p:cNvCxnSpPr/>
          <p:nvPr/>
        </p:nvCxnSpPr>
        <p:spPr>
          <a:xfrm>
            <a:off x="9279679" y="1909787"/>
            <a:ext cx="10172" cy="1889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8177" y="0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SIDE ORDERS</a:t>
            </a: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22339B-3E31-4BCB-A374-0A32CE681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0"/>
            <a:ext cx="4933950" cy="362874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FF9146-6C7D-4C24-AFFE-73CCD0B8D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985896"/>
              </p:ext>
            </p:extLst>
          </p:nvPr>
        </p:nvGraphicFramePr>
        <p:xfrm>
          <a:off x="0" y="3628748"/>
          <a:ext cx="7098794" cy="303637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549397">
                  <a:extLst>
                    <a:ext uri="{9D8B030D-6E8A-4147-A177-3AD203B41FA5}">
                      <a16:colId xmlns:a16="http://schemas.microsoft.com/office/drawing/2014/main" val="3426975940"/>
                    </a:ext>
                  </a:extLst>
                </a:gridCol>
                <a:gridCol w="3549397">
                  <a:extLst>
                    <a:ext uri="{9D8B030D-6E8A-4147-A177-3AD203B41FA5}">
                      <a16:colId xmlns:a16="http://schemas.microsoft.com/office/drawing/2014/main" val="971723279"/>
                    </a:ext>
                  </a:extLst>
                </a:gridCol>
              </a:tblGrid>
              <a:tr h="433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473840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930 Cal                                 </a:t>
                      </a: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79384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810 Cal                                 </a:t>
                      </a: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52339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750 Cal                                 </a:t>
                      </a: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499809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80409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91167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72440"/>
                  </a:ext>
                </a:extLst>
              </a:tr>
            </a:tbl>
          </a:graphicData>
        </a:graphic>
      </p:graphicFrame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8C5B83B6-11EF-4A90-90D0-50E6EBC019B3}"/>
              </a:ext>
            </a:extLst>
          </p:cNvPr>
          <p:cNvSpPr/>
          <p:nvPr/>
        </p:nvSpPr>
        <p:spPr>
          <a:xfrm>
            <a:off x="-76200" y="3276600"/>
            <a:ext cx="6553200" cy="838200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BENTO</a:t>
            </a:r>
            <a:r>
              <a:rPr lang="en-US" dirty="0"/>
              <a:t> </a:t>
            </a:r>
            <a:r>
              <a:rPr lang="en-US" sz="2800" dirty="0"/>
              <a:t>BOX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5442A5-1655-4175-A731-74096C736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98" y="4364951"/>
            <a:ext cx="761998" cy="761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A7221D-3879-4EE8-8365-C869A0DF5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94" y="4026743"/>
            <a:ext cx="761994" cy="761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64A073-1521-4D50-AC27-C8316403C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96" y="5028014"/>
            <a:ext cx="723896" cy="72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5F8DE-5CE0-4DFC-A3F3-4909E2156362}"/>
              </a:ext>
            </a:extLst>
          </p:cNvPr>
          <p:cNvSpPr/>
          <p:nvPr/>
        </p:nvSpPr>
        <p:spPr>
          <a:xfrm>
            <a:off x="3537744" y="1575949"/>
            <a:ext cx="2971800" cy="20546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outerShdw blurRad="508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DFCEF9-1EA9-4D3A-9DB3-DB2177C31BA4}"/>
              </a:ext>
            </a:extLst>
          </p:cNvPr>
          <p:cNvSpPr/>
          <p:nvPr/>
        </p:nvSpPr>
        <p:spPr>
          <a:xfrm>
            <a:off x="3944391" y="3941765"/>
            <a:ext cx="2976994" cy="205463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F8E0C-4936-4866-9BD1-F4ABA0E81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5650597"/>
            <a:ext cx="542388" cy="5423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07F738-FF7B-4D5C-A1D5-ED055D11123D}"/>
              </a:ext>
            </a:extLst>
          </p:cNvPr>
          <p:cNvSpPr/>
          <p:nvPr/>
        </p:nvSpPr>
        <p:spPr>
          <a:xfrm>
            <a:off x="6342117" y="102146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48AE2-2B83-456B-B331-AF67FA39330A}"/>
              </a:ext>
            </a:extLst>
          </p:cNvPr>
          <p:cNvSpPr/>
          <p:nvPr/>
        </p:nvSpPr>
        <p:spPr>
          <a:xfrm>
            <a:off x="6432382" y="515520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5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7243CF-0D9F-4F87-A58D-719D7F0D86C0}"/>
              </a:ext>
            </a:extLst>
          </p:cNvPr>
          <p:cNvSpPr/>
          <p:nvPr/>
        </p:nvSpPr>
        <p:spPr>
          <a:xfrm>
            <a:off x="9313917" y="309266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4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6A823-1795-49B9-9772-B9E40E87195C}"/>
              </a:ext>
            </a:extLst>
          </p:cNvPr>
          <p:cNvSpPr/>
          <p:nvPr/>
        </p:nvSpPr>
        <p:spPr>
          <a:xfrm>
            <a:off x="6432382" y="314613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B2E04-1519-4B0A-AC19-408EBD979BDE}"/>
              </a:ext>
            </a:extLst>
          </p:cNvPr>
          <p:cNvSpPr/>
          <p:nvPr/>
        </p:nvSpPr>
        <p:spPr>
          <a:xfrm>
            <a:off x="9313917" y="102633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718974E7-76F6-45B8-8DBD-69AF0DA28613}"/>
              </a:ext>
            </a:extLst>
          </p:cNvPr>
          <p:cNvSpPr/>
          <p:nvPr/>
        </p:nvSpPr>
        <p:spPr>
          <a:xfrm>
            <a:off x="6212775" y="52142"/>
            <a:ext cx="4724399" cy="609601"/>
          </a:xfrm>
          <a:prstGeom prst="round1Rect">
            <a:avLst/>
          </a:prstGeom>
          <a:solidFill>
            <a:schemeClr val="accent2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TERIYAKI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6B8FED-777D-4A93-984B-D9A9B0AE4ECE}"/>
              </a:ext>
            </a:extLst>
          </p:cNvPr>
          <p:cNvSpPr/>
          <p:nvPr/>
        </p:nvSpPr>
        <p:spPr>
          <a:xfrm>
            <a:off x="6248400" y="76200"/>
            <a:ext cx="5867400" cy="114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B736D-5620-4521-8E09-476E191297FC}"/>
              </a:ext>
            </a:extLst>
          </p:cNvPr>
          <p:cNvSpPr txBox="1"/>
          <p:nvPr/>
        </p:nvSpPr>
        <p:spPr>
          <a:xfrm>
            <a:off x="6971557" y="74239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• Steamed Rice • Mixed Vegetables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B95AFE-8444-48DF-B037-D08815542D25}"/>
              </a:ext>
            </a:extLst>
          </p:cNvPr>
          <p:cNvSpPr/>
          <p:nvPr/>
        </p:nvSpPr>
        <p:spPr>
          <a:xfrm>
            <a:off x="9212624" y="1225685"/>
            <a:ext cx="2886696" cy="205463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E83F7-975A-46AA-ADFC-3D382333DE90}"/>
              </a:ext>
            </a:extLst>
          </p:cNvPr>
          <p:cNvSpPr/>
          <p:nvPr/>
        </p:nvSpPr>
        <p:spPr>
          <a:xfrm>
            <a:off x="9365024" y="1378085"/>
            <a:ext cx="2886696" cy="205463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805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1532</TotalTime>
  <Words>85</Words>
  <Application>Microsoft Office PowerPoint</Application>
  <PresentationFormat>Widescreen</PresentationFormat>
  <Paragraphs>40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74</cp:revision>
  <dcterms:created xsi:type="dcterms:W3CDTF">2019-04-22T00:54:34Z</dcterms:created>
  <dcterms:modified xsi:type="dcterms:W3CDTF">2019-05-04T21:41:49Z</dcterms:modified>
</cp:coreProperties>
</file>